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عبدالله العمراني" initials="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25D"/>
    <a:srgbClr val="264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5D9F7BD-3F32-454F-A3A0-23C93284D377}" type="datetimeFigureOut">
              <a:rPr lang="ar-SA" smtClean="0"/>
              <a:t>28/12/1445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DADC5-7320-4CA9-984B-A6FE73F77A8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864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DADC5-7320-4CA9-984B-A6FE73F77A80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798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B7E125-5EA9-AAA1-8B2B-A7C3C036D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86B3732-27BC-63D9-6D9A-08339D832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6DBD84-916C-108A-2E9B-E7FDC051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C4BED6-805D-2B81-5A10-CEF5310F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248087-2721-2510-E838-87A701AC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7185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A3D405-70F1-FDFE-E0C6-A0A289E4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04F361-BB92-220B-AEC7-8FF39C802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7FF38A-30A9-041B-26B3-B894DC72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A1BE66-9AED-5565-EF55-9DA3F2C0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BFB74B-709F-2FDE-3522-5C4DC33A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6775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5AC43B2-A630-0B82-FB7E-40E74FEE2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436E891-DB4A-3763-4B5B-F7F8A2E79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4BF696-3429-D311-8377-A6D3FD8DD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9F4351-C38D-67D6-5885-E6C09E0F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9042C9-E8DA-AA0D-77A1-F05A6DBE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647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EDE7FA-2BEC-20FB-69C7-DCDCE2621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132866-6BDE-B2A8-9DCA-5D3972B4B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E15B63-D26E-150C-2413-D806600C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BC92DF-BD1D-9574-82A5-AF768288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0A4281-532F-514C-3073-38F3D6213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98428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CB615C-FC4D-C8CE-F530-BC4D622C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5737559-81CC-6787-341D-6261B9424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07BE10-6900-2417-7F40-C60CDF71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CB0CBB-AEC3-5DFE-002C-575F023D8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AED01E-A079-ED73-2401-FA639F64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5868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8C698F-01D1-7120-51E2-47AC6522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E0ED84-36C9-6D53-A78F-D84385882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7000B7-65F0-F045-A57C-19AFD00C6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E2AA4B-EADB-06B4-A7C1-B73EE567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36B4697-5E6D-80BF-CD2B-4A5787F4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3BF097-97CD-81C7-D0A9-2EFCB42B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2682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415421-264A-EB6E-D577-2A0B6CF0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AB93703-A7E2-1D6E-70F8-3D3AF7E6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ECF3B04-DA92-02C7-01FD-84D8B3EB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B4201E5-247C-AD8B-7BDE-2493FE279F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6577E89-C5AE-2CF7-EBD3-0C0B208E9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19591FC-E48D-7911-965B-1777A0B9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C86AFAD-A2C0-8161-402C-09B573C8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123C59D-66DD-3195-2410-28BA12F1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4181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472410-DDAB-4F54-569B-F8F884E38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7C0B936-3707-C1FF-A1C4-86477427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BCD00D1-32AD-C6FB-9CCA-F91FC7C7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BBBC45E-2B9B-0AC6-5A92-3E45D9DD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534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31AE2D-A3B7-4150-D9BA-C8DAE700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CDC548A-075C-D4C8-AE2D-20A49902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B3A4EAD-4FE6-919B-8AC1-1907E511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6767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D4237E-880F-B9FE-2600-3F1F7875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6768B90-2E41-3C2F-E3C8-3D641CBF6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35FAA50-9639-A5A3-6130-3E44C28CC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8296E3-017A-2A9C-9011-25F4012D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BCDA8BF-53B8-ABE4-1216-7BF4AD3A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2171418-BE9C-701D-2A9F-5E7FFF8A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997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77FB7C-3107-6884-69C5-96834D70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2263CF2-CF89-4C6E-2EE2-4A8C0AEB7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722EB2-F94F-C015-F477-C8A5C9E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A96CB6C-2A37-1BDD-3BD3-E9B3FB994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CAF8C6-433F-4EDE-EEE2-2D4C2D55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A408937-CD88-9A90-FC07-9285D233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8853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F052D1F-B789-C0A0-9B48-EDB7E2BB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18D6C1-6051-B714-2FAC-2387EF9C0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CEE1CD-0E31-924C-E512-1F00271CF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09554-6A65-4E3E-B0C1-A6559C473139}" type="datetimeFigureOut">
              <a:rPr lang="ar-SY" smtClean="0"/>
              <a:t>28/12/1445</a:t>
            </a:fld>
            <a:endParaRPr lang="ar-SY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DCF34C-49BB-EEF5-7BCE-8B7978C81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4B13B9-D1BC-CB97-AC2F-D334FA490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C9B-4BAF-4495-B949-F5C41C23575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4872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>
            <a:extLst>
              <a:ext uri="{FF2B5EF4-FFF2-40B4-BE49-F238E27FC236}">
                <a16:creationId xmlns:a16="http://schemas.microsoft.com/office/drawing/2014/main" id="{E6B6689D-D419-4AB6-998C-CB0064056EE9}"/>
              </a:ext>
            </a:extLst>
          </p:cNvPr>
          <p:cNvSpPr/>
          <p:nvPr/>
        </p:nvSpPr>
        <p:spPr>
          <a:xfrm>
            <a:off x="0" y="3884892"/>
            <a:ext cx="12204438" cy="1209018"/>
          </a:xfrm>
          <a:prstGeom prst="rect">
            <a:avLst/>
          </a:prstGeom>
          <a:solidFill>
            <a:srgbClr val="26415E"/>
          </a:solidFill>
          <a:ln>
            <a:solidFill>
              <a:srgbClr val="2641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chemeClr val="bg1"/>
                </a:solidFill>
                <a:latin typeface="AbdoLine-Black" panose="02000500030000020004" pitchFamily="50" charset="-78"/>
                <a:ea typeface="Calibri" panose="020F0502020204030204" pitchFamily="34" charset="0"/>
                <a:cs typeface="AbdoLine-Black" panose="02000500030000020004" pitchFamily="50" charset="-78"/>
              </a:rPr>
              <a:t>عنوان البحث</a:t>
            </a:r>
            <a:endParaRPr lang="ar-SA" sz="3200" b="1" dirty="0">
              <a:solidFill>
                <a:schemeClr val="bg1"/>
              </a:solidFill>
              <a:effectLst/>
              <a:latin typeface="AbdoLine-Black" panose="02000500030000020004" pitchFamily="50" charset="-78"/>
              <a:ea typeface="Calibri" panose="020F0502020204030204" pitchFamily="34" charset="0"/>
              <a:cs typeface="AbdoLine-Black" panose="02000500030000020004" pitchFamily="50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A1711452-7ED8-4E4D-9282-B6D060A0B821}"/>
              </a:ext>
            </a:extLst>
          </p:cNvPr>
          <p:cNvSpPr/>
          <p:nvPr/>
        </p:nvSpPr>
        <p:spPr>
          <a:xfrm>
            <a:off x="6953250" y="137632"/>
            <a:ext cx="5251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المحفل العلمي</a:t>
            </a:r>
            <a:r>
              <a:rPr lang="en-US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الدولي الرابع عشر</a:t>
            </a:r>
            <a:r>
              <a:rPr lang="en-US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ar-SA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أربيل - العراق</a:t>
            </a:r>
            <a:endParaRPr lang="ar-IQ" sz="2400" b="1" dirty="0">
              <a:solidFill>
                <a:srgbClr val="2641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E3C3FC93-5DC7-4998-BA2C-2CBB071805F5}"/>
              </a:ext>
            </a:extLst>
          </p:cNvPr>
          <p:cNvSpPr/>
          <p:nvPr/>
        </p:nvSpPr>
        <p:spPr>
          <a:xfrm>
            <a:off x="628016" y="265800"/>
            <a:ext cx="31794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07– 15 July 2024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078D9352-4722-4C49-A2A4-3DC5D07E0677}"/>
              </a:ext>
            </a:extLst>
          </p:cNvPr>
          <p:cNvSpPr txBox="1"/>
          <p:nvPr/>
        </p:nvSpPr>
        <p:spPr>
          <a:xfrm>
            <a:off x="3070442" y="5188438"/>
            <a:ext cx="6051109" cy="16858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الباحث : </a:t>
            </a:r>
            <a:r>
              <a:rPr lang="en-US" sz="2400" b="1" dirty="0" err="1">
                <a:latin typeface="AbdoLine-Black" panose="02000500030000020004" pitchFamily="50" charset="-78"/>
                <a:cs typeface="AbdoLine-Black" panose="02000500030000020004" pitchFamily="50" charset="-78"/>
              </a:rPr>
              <a:t>xxxxx</a:t>
            </a: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</a:t>
            </a:r>
            <a:r>
              <a:rPr lang="en-US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/</a:t>
            </a: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الدولة </a:t>
            </a:r>
            <a:b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</a:b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الدراسة : </a:t>
            </a:r>
            <a:r>
              <a:rPr lang="en-US" sz="2400" b="1" dirty="0" err="1">
                <a:latin typeface="AbdoLine-Black" panose="02000500030000020004" pitchFamily="50" charset="-78"/>
                <a:cs typeface="AbdoLine-Black" panose="02000500030000020004" pitchFamily="50" charset="-78"/>
              </a:rPr>
              <a:t>xxxxx</a:t>
            </a: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</a:t>
            </a:r>
            <a:r>
              <a:rPr lang="en-US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/</a:t>
            </a: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الجامعة</a:t>
            </a:r>
            <a:b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</a:b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العمل الحالي : </a:t>
            </a:r>
            <a:r>
              <a:rPr lang="en-US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       </a:t>
            </a:r>
            <a:r>
              <a:rPr lang="en-US" sz="2400" b="1" dirty="0" err="1">
                <a:latin typeface="AbdoLine-Black" panose="02000500030000020004" pitchFamily="50" charset="-78"/>
                <a:cs typeface="AbdoLine-Black" panose="02000500030000020004" pitchFamily="50" charset="-78"/>
              </a:rPr>
              <a:t>xxxxx</a:t>
            </a:r>
            <a:r>
              <a:rPr lang="ar-SA" sz="2400" b="1" dirty="0">
                <a:latin typeface="AbdoLine-Black" panose="02000500030000020004" pitchFamily="50" charset="-78"/>
                <a:cs typeface="AbdoLine-Black" panose="02000500030000020004" pitchFamily="50" charset="-78"/>
              </a:rPr>
              <a:t>    </a:t>
            </a:r>
            <a:endParaRPr lang="ar-SA" sz="2400" b="1" dirty="0">
              <a:solidFill>
                <a:srgbClr val="FF0000"/>
              </a:solidFill>
              <a:latin typeface="AbdoLine-Black" panose="02000500030000020004" pitchFamily="50" charset="-78"/>
              <a:cs typeface="AbdoLine-Black" panose="02000500030000020004" pitchFamily="50" charset="-78"/>
            </a:endParaRPr>
          </a:p>
        </p:txBody>
      </p:sp>
      <p:sp>
        <p:nvSpPr>
          <p:cNvPr id="2" name="مستطيل 7">
            <a:extLst>
              <a:ext uri="{FF2B5EF4-FFF2-40B4-BE49-F238E27FC236}">
                <a16:creationId xmlns:a16="http://schemas.microsoft.com/office/drawing/2014/main" id="{CA1074D1-7B3E-EE5D-C285-CA6AC9988D8B}"/>
              </a:ext>
            </a:extLst>
          </p:cNvPr>
          <p:cNvSpPr/>
          <p:nvPr/>
        </p:nvSpPr>
        <p:spPr>
          <a:xfrm>
            <a:off x="7474218" y="758713"/>
            <a:ext cx="4428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اسم المؤتمر</a:t>
            </a:r>
            <a:endParaRPr lang="ar-IQ" sz="2400" b="1" dirty="0">
              <a:solidFill>
                <a:srgbClr val="2641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453C6-98B1-8A89-1935-E7E463844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8746" y="81377"/>
            <a:ext cx="1714504" cy="170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3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2"/>
          <p:cNvPicPr preferRelativeResize="0"/>
          <p:nvPr/>
        </p:nvPicPr>
        <p:blipFill rotWithShape="1">
          <a:blip r:embed="rId3">
            <a:alphaModFix/>
          </a:blip>
          <a:srcRect b="10416"/>
          <a:stretch/>
        </p:blipFill>
        <p:spPr>
          <a:xfrm>
            <a:off x="5685772" y="6313736"/>
            <a:ext cx="820454" cy="54347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/>
          <p:nvPr/>
        </p:nvSpPr>
        <p:spPr>
          <a:xfrm>
            <a:off x="0" y="0"/>
            <a:ext cx="12192000" cy="298946"/>
          </a:xfrm>
          <a:prstGeom prst="rect">
            <a:avLst/>
          </a:prstGeom>
          <a:solidFill>
            <a:srgbClr val="26415E"/>
          </a:solidFill>
          <a:ln w="12700" cap="flat" cmpd="sng">
            <a:solidFill>
              <a:srgbClr val="26415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Google Shape;86;p2"/>
          <p:cNvCxnSpPr/>
          <p:nvPr/>
        </p:nvCxnSpPr>
        <p:spPr>
          <a:xfrm rot="10800000">
            <a:off x="-1" y="6304405"/>
            <a:ext cx="12192001" cy="0"/>
          </a:xfrm>
          <a:prstGeom prst="straightConnector1">
            <a:avLst/>
          </a:prstGeom>
          <a:noFill/>
          <a:ln w="12700" cap="flat" cmpd="sng">
            <a:solidFill>
              <a:schemeClr val="accen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2"/>
          <p:cNvSpPr txBox="1"/>
          <p:nvPr/>
        </p:nvSpPr>
        <p:spPr>
          <a:xfrm>
            <a:off x="8057114" y="6420256"/>
            <a:ext cx="413488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ar-SA" sz="18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المحفل العلمي</a:t>
            </a:r>
            <a:r>
              <a:rPr lang="en-US" sz="18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18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الدولي </a:t>
            </a:r>
            <a:r>
              <a:rPr lang="ar-SA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الرابع عشر</a:t>
            </a:r>
            <a:endParaRPr lang="ar-IQ" sz="1800" b="1" dirty="0">
              <a:solidFill>
                <a:srgbClr val="2641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1079241" y="6378400"/>
            <a:ext cx="282717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6415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07– 15 July 2024</a:t>
            </a:r>
          </a:p>
        </p:txBody>
      </p:sp>
      <p:sp>
        <p:nvSpPr>
          <p:cNvPr id="89" name="Google Shape;89;p2"/>
          <p:cNvSpPr txBox="1"/>
          <p:nvPr/>
        </p:nvSpPr>
        <p:spPr>
          <a:xfrm>
            <a:off x="4295650" y="1305500"/>
            <a:ext cx="525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45</Words>
  <Application>Microsoft Office PowerPoint</Application>
  <PresentationFormat>Widescreen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AbdoLine-Black</vt:lpstr>
      <vt:lpstr>Arial</vt:lpstr>
      <vt:lpstr>Calibri</vt:lpstr>
      <vt:lpstr>Calibri Light</vt:lpstr>
      <vt:lpstr>Times New Roman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alosman mohamed</dc:creator>
  <cp:lastModifiedBy>saif you</cp:lastModifiedBy>
  <cp:revision>29</cp:revision>
  <dcterms:created xsi:type="dcterms:W3CDTF">2020-10-23T18:10:09Z</dcterms:created>
  <dcterms:modified xsi:type="dcterms:W3CDTF">2024-07-04T13:33:15Z</dcterms:modified>
</cp:coreProperties>
</file>